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4"/>
    <p:sldMasterId id="2147483681" r:id="rId5"/>
    <p:sldMasterId id="2147483662" r:id="rId6"/>
    <p:sldMasterId id="2147483671" r:id="rId7"/>
    <p:sldMasterId id="2147483695" r:id="rId8"/>
  </p:sldMasterIdLst>
  <p:notesMasterIdLst>
    <p:notesMasterId r:id="rId10"/>
  </p:notesMasterIdLst>
  <p:handoutMasterIdLst>
    <p:handoutMasterId r:id="rId11"/>
  </p:handoutMasterIdLst>
  <p:sldIdLst>
    <p:sldId id="1216" r:id="rId9"/>
  </p:sldIdLst>
  <p:sldSz cx="12192000" cy="6858000"/>
  <p:notesSz cx="6858000" cy="181927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1A80"/>
    <a:srgbClr val="18185C"/>
    <a:srgbClr val="00AF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29368" autoAdjust="0"/>
  </p:normalViewPr>
  <p:slideViewPr>
    <p:cSldViewPr snapToGrid="0">
      <p:cViewPr varScale="1">
        <p:scale>
          <a:sx n="96" d="100"/>
          <a:sy n="96" d="100"/>
        </p:scale>
        <p:origin x="60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76364" cy="1682484"/>
          </a:xfrm>
          <a:prstGeom prst="rect">
            <a:avLst/>
          </a:prstGeom>
        </p:spPr>
        <p:txBody>
          <a:bodyPr vert="horz" lIns="164262" tIns="82131" rIns="164262" bIns="82131" rtlCol="0"/>
          <a:lstStyle>
            <a:lvl1pPr algn="l">
              <a:defRPr sz="2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4021292" y="2"/>
            <a:ext cx="3076364" cy="1682484"/>
          </a:xfrm>
          <a:prstGeom prst="rect">
            <a:avLst/>
          </a:prstGeom>
        </p:spPr>
        <p:txBody>
          <a:bodyPr vert="horz" lIns="164262" tIns="82131" rIns="164262" bIns="82131" rtlCol="0"/>
          <a:lstStyle>
            <a:lvl1pPr algn="r">
              <a:defRPr sz="2200"/>
            </a:lvl1pPr>
          </a:lstStyle>
          <a:p>
            <a:fld id="{3071D0DD-A761-4409-B451-E9A518C3C5B4}" type="datetimeFigureOut">
              <a:rPr lang="sv-SE" smtClean="0"/>
              <a:t>2021-07-06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31850726"/>
            <a:ext cx="3076364" cy="1682480"/>
          </a:xfrm>
          <a:prstGeom prst="rect">
            <a:avLst/>
          </a:prstGeom>
        </p:spPr>
        <p:txBody>
          <a:bodyPr vert="horz" lIns="164262" tIns="82131" rIns="164262" bIns="82131" rtlCol="0" anchor="b"/>
          <a:lstStyle>
            <a:lvl1pPr algn="l">
              <a:defRPr sz="2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4021292" y="31850726"/>
            <a:ext cx="3076364" cy="1682480"/>
          </a:xfrm>
          <a:prstGeom prst="rect">
            <a:avLst/>
          </a:prstGeom>
        </p:spPr>
        <p:txBody>
          <a:bodyPr vert="horz" lIns="164262" tIns="82131" rIns="164262" bIns="82131" rtlCol="0" anchor="b"/>
          <a:lstStyle>
            <a:lvl1pPr algn="r">
              <a:defRPr sz="2200"/>
            </a:lvl1pPr>
          </a:lstStyle>
          <a:p>
            <a:fld id="{196A5267-7386-4880-B382-ABEDE043E76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3975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76364" cy="1682484"/>
          </a:xfrm>
          <a:prstGeom prst="rect">
            <a:avLst/>
          </a:prstGeom>
        </p:spPr>
        <p:txBody>
          <a:bodyPr vert="horz" lIns="164262" tIns="82131" rIns="164262" bIns="82131" rtlCol="0"/>
          <a:lstStyle>
            <a:lvl1pPr algn="l">
              <a:defRPr sz="2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1292" y="2"/>
            <a:ext cx="3076364" cy="1682484"/>
          </a:xfrm>
          <a:prstGeom prst="rect">
            <a:avLst/>
          </a:prstGeom>
        </p:spPr>
        <p:txBody>
          <a:bodyPr vert="horz" lIns="164262" tIns="82131" rIns="164262" bIns="82131" rtlCol="0"/>
          <a:lstStyle>
            <a:lvl1pPr algn="r">
              <a:defRPr sz="2200"/>
            </a:lvl1pPr>
          </a:lstStyle>
          <a:p>
            <a:fld id="{B337B804-92AB-4F35-94A9-8690E27135D8}" type="datetimeFigureOut">
              <a:rPr lang="sv-SE" smtClean="0"/>
              <a:t>2021-07-06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09303" y="2242158"/>
            <a:ext cx="5280693" cy="2970589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64262" tIns="82131" rIns="164262" bIns="82131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09929" y="5478207"/>
            <a:ext cx="5679440" cy="13203697"/>
          </a:xfrm>
          <a:prstGeom prst="rect">
            <a:avLst/>
          </a:prstGeom>
        </p:spPr>
        <p:txBody>
          <a:bodyPr vert="horz" lIns="164262" tIns="82131" rIns="164262" bIns="82131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31850726"/>
            <a:ext cx="3076364" cy="1682480"/>
          </a:xfrm>
          <a:prstGeom prst="rect">
            <a:avLst/>
          </a:prstGeom>
        </p:spPr>
        <p:txBody>
          <a:bodyPr vert="horz" lIns="164262" tIns="82131" rIns="164262" bIns="82131" rtlCol="0" anchor="b"/>
          <a:lstStyle>
            <a:lvl1pPr algn="l">
              <a:defRPr sz="2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1292" y="31850726"/>
            <a:ext cx="3076364" cy="1682480"/>
          </a:xfrm>
          <a:prstGeom prst="rect">
            <a:avLst/>
          </a:prstGeom>
        </p:spPr>
        <p:txBody>
          <a:bodyPr vert="horz" lIns="164262" tIns="82131" rIns="164262" bIns="82131" rtlCol="0" anchor="b"/>
          <a:lstStyle>
            <a:lvl1pPr algn="r">
              <a:defRPr sz="2200"/>
            </a:lvl1pPr>
          </a:lstStyle>
          <a:p>
            <a:fld id="{18B71AC7-A937-4FF4-8B2C-89ACA5EFD20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4567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Platshållare för bildobjekt 1">
            <a:extLst>
              <a:ext uri="{FF2B5EF4-FFF2-40B4-BE49-F238E27FC236}">
                <a16:creationId xmlns:a16="http://schemas.microsoft.com/office/drawing/2014/main" id="{CFE56A70-4DB2-48F6-AE8A-ED06F901E4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8050" y="2241550"/>
            <a:ext cx="5283200" cy="2971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7331" name="Platshållare för anteckningar 2">
            <a:extLst>
              <a:ext uri="{FF2B5EF4-FFF2-40B4-BE49-F238E27FC236}">
                <a16:creationId xmlns:a16="http://schemas.microsoft.com/office/drawing/2014/main" id="{797D1148-E0A8-42AD-B2E9-05AA4493B9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sv-SE" altLang="sv-SE" dirty="0"/>
              <a:t> </a:t>
            </a:r>
          </a:p>
          <a:p>
            <a:pPr eaLnBrk="1" hangingPunct="1">
              <a:spcBef>
                <a:spcPct val="0"/>
              </a:spcBef>
            </a:pPr>
            <a:endParaRPr lang="sv-SE" altLang="sv-SE" u="sng" dirty="0"/>
          </a:p>
        </p:txBody>
      </p:sp>
      <p:sp>
        <p:nvSpPr>
          <p:cNvPr id="227332" name="Platshållare för bildnummer 3">
            <a:extLst>
              <a:ext uri="{FF2B5EF4-FFF2-40B4-BE49-F238E27FC236}">
                <a16:creationId xmlns:a16="http://schemas.microsoft.com/office/drawing/2014/main" id="{A19E8388-F4EE-4CA3-AC95-A8853AB80D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18CDDA-8A2C-48DB-BAEA-457B32DEC771}" type="slidenum">
              <a:rPr lang="sv-SE" altLang="sv-S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sv-SE" alt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2"/>
          <p:cNvSpPr>
            <a:spLocks noGrp="1"/>
          </p:cNvSpPr>
          <p:nvPr>
            <p:ph type="pic" idx="1"/>
          </p:nvPr>
        </p:nvSpPr>
        <p:spPr>
          <a:xfrm>
            <a:off x="6214532" y="987425"/>
            <a:ext cx="5140855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11" name="Rubrik 1"/>
          <p:cNvSpPr txBox="1">
            <a:spLocks/>
          </p:cNvSpPr>
          <p:nvPr userDrawn="1"/>
        </p:nvSpPr>
        <p:spPr>
          <a:xfrm>
            <a:off x="839788" y="457200"/>
            <a:ext cx="5273145" cy="16002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AFE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12" name="Platshållare för text 3"/>
          <p:cNvSpPr txBox="1">
            <a:spLocks/>
          </p:cNvSpPr>
          <p:nvPr userDrawn="1"/>
        </p:nvSpPr>
        <p:spPr>
          <a:xfrm>
            <a:off x="839788" y="2057400"/>
            <a:ext cx="5273145" cy="3811588"/>
          </a:xfrm>
          <a:prstGeom prst="rect">
            <a:avLst/>
          </a:prstGeom>
        </p:spPr>
        <p:txBody>
          <a:bodyPr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6007E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085387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186890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445177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spect="1" noChangeArrowheads="1"/>
          </p:cNvSpPr>
          <p:nvPr>
            <p:ph type="ctrTitle"/>
          </p:nvPr>
        </p:nvSpPr>
        <p:spPr>
          <a:xfrm>
            <a:off x="914400" y="22860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altLang="sv-SE" noProof="0"/>
              <a:t>Klicka här för att ändra format</a:t>
            </a:r>
          </a:p>
        </p:txBody>
      </p:sp>
      <p:sp>
        <p:nvSpPr>
          <p:cNvPr id="19459" name="Rectangle 3"/>
          <p:cNvSpPr>
            <a:spLocks noGrp="1" noChangeAspect="1" noChangeArrowheads="1"/>
          </p:cNvSpPr>
          <p:nvPr>
            <p:ph type="subTitle" idx="1"/>
          </p:nvPr>
        </p:nvSpPr>
        <p:spPr>
          <a:xfrm>
            <a:off x="914400" y="3886200"/>
            <a:ext cx="10363200" cy="17526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r>
              <a:rPr lang="sv-SE" altLang="sv-SE" noProof="0"/>
              <a:t>Klicka här för att ändra format på underrubrik i bakgrunden</a:t>
            </a:r>
          </a:p>
        </p:txBody>
      </p:sp>
      <p:pic>
        <p:nvPicPr>
          <p:cNvPr id="19460" name="Picture 4" descr="ST_4fär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200" y="5945188"/>
            <a:ext cx="812800" cy="6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914400" y="5792788"/>
            <a:ext cx="1076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2318011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081187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le, sub and two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736600" y="1978567"/>
            <a:ext cx="4370800" cy="400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67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6268667" y="1978567"/>
            <a:ext cx="4370800" cy="400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67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ubTitle" idx="3"/>
          </p:nvPr>
        </p:nvSpPr>
        <p:spPr>
          <a:xfrm>
            <a:off x="736600" y="1422400"/>
            <a:ext cx="10134800" cy="84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None/>
              <a:defRPr sz="2667" i="1">
                <a:solidFill>
                  <a:srgbClr val="58B8D1"/>
                </a:solidFill>
              </a:defRPr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736600" y="406400"/>
            <a:ext cx="10878400" cy="1016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85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911044"/>
          </a:xfrm>
        </p:spPr>
        <p:txBody>
          <a:bodyPr anchor="ctr"/>
          <a:lstStyle>
            <a:lvl1pPr algn="ctr">
              <a:lnSpc>
                <a:spcPct val="150000"/>
              </a:lnSpc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6164035"/>
            <a:ext cx="9144000" cy="473528"/>
          </a:xfrm>
        </p:spPr>
        <p:txBody>
          <a:bodyPr>
            <a:normAutofit/>
          </a:bodyPr>
          <a:lstStyle>
            <a:lvl1pPr marL="0" indent="0" algn="ctr">
              <a:buNone/>
              <a:defRPr sz="1400"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1278776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398376"/>
            <a:ext cx="10515600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744512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8056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1FFE2-8409-4350-AF60-9BD70D71D923}" type="datetimeFigureOut">
              <a:rPr lang="sv-SE" smtClean="0"/>
              <a:t>2021-07-06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D12E2-B146-4AD6-9AEF-80648EA6829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1991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50332" y="2519363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sz="5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50332" y="4999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292864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/>
          <p:cNvSpPr txBox="1">
            <a:spLocks/>
          </p:cNvSpPr>
          <p:nvPr userDrawn="1"/>
        </p:nvSpPr>
        <p:spPr>
          <a:xfrm>
            <a:off x="839788" y="457200"/>
            <a:ext cx="10512424" cy="118872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AFE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sv-SE">
              <a:solidFill>
                <a:schemeClr val="accent1"/>
              </a:solidFill>
            </a:endParaRPr>
          </a:p>
        </p:txBody>
      </p:sp>
      <p:sp>
        <p:nvSpPr>
          <p:cNvPr id="10" name="Platshållare för text 3"/>
          <p:cNvSpPr txBox="1">
            <a:spLocks/>
          </p:cNvSpPr>
          <p:nvPr userDrawn="1"/>
        </p:nvSpPr>
        <p:spPr>
          <a:xfrm>
            <a:off x="839788" y="2057400"/>
            <a:ext cx="10166263" cy="3811588"/>
          </a:xfrm>
          <a:prstGeom prst="rect">
            <a:avLst/>
          </a:prstGeom>
        </p:spPr>
        <p:txBody>
          <a:bodyPr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6007E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77604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71100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4978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6D090CB-6C6F-481E-A945-3E2897BCFA5B}" type="datetimeFigureOut">
              <a:rPr lang="sv-SE" smtClean="0"/>
              <a:t>2021-07-06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19E3B83-5395-442C-B415-37AE269EF21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21598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6D090CB-6C6F-481E-A945-3E2897BCFA5B}" type="datetimeFigureOut">
              <a:rPr lang="sv-SE" smtClean="0"/>
              <a:t>2021-07-06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19E3B83-5395-442C-B415-37AE269EF21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20789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6D090CB-6C6F-481E-A945-3E2897BCFA5B}" type="datetimeFigureOut">
              <a:rPr lang="sv-SE" smtClean="0"/>
              <a:t>2021-07-06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19E3B83-5395-442C-B415-37AE269EF21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58829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6D090CB-6C6F-481E-A945-3E2897BCFA5B}" type="datetimeFigureOut">
              <a:rPr lang="sv-SE" smtClean="0"/>
              <a:t>2021-07-06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19E3B83-5395-442C-B415-37AE269EF21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91765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6D090CB-6C6F-481E-A945-3E2897BCFA5B}" type="datetimeFigureOut">
              <a:rPr lang="sv-SE" smtClean="0"/>
              <a:t>2021-07-06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19E3B83-5395-442C-B415-37AE269EF21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12382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6D090CB-6C6F-481E-A945-3E2897BCFA5B}" type="datetimeFigureOut">
              <a:rPr lang="sv-SE" smtClean="0"/>
              <a:t>2021-07-06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19E3B83-5395-442C-B415-37AE269EF21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01243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6D090CB-6C6F-481E-A945-3E2897BCFA5B}" type="datetimeFigureOut">
              <a:rPr lang="sv-SE" smtClean="0"/>
              <a:t>2021-07-06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19E3B83-5395-442C-B415-37AE269EF21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74089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6D090CB-6C6F-481E-A945-3E2897BCFA5B}" type="datetimeFigureOut">
              <a:rPr lang="sv-SE" smtClean="0"/>
              <a:t>2021-07-06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19E3B83-5395-442C-B415-37AE269EF21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0739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bild -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8136629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6D090CB-6C6F-481E-A945-3E2897BCFA5B}" type="datetimeFigureOut">
              <a:rPr lang="sv-SE" smtClean="0"/>
              <a:t>2021-07-06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19E3B83-5395-442C-B415-37AE269EF21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89610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4594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138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899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1194" y="-89361"/>
            <a:ext cx="12534079" cy="7029577"/>
          </a:xfrm>
          <a:prstGeom prst="rect">
            <a:avLst/>
          </a:prstGeom>
        </p:spPr>
      </p:pic>
      <p:pic>
        <p:nvPicPr>
          <p:cNvPr id="5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98427" y="6046293"/>
            <a:ext cx="7445069" cy="107057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605945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458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390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762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0453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51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bild -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825625"/>
            <a:ext cx="5376333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5376333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4" name="Platshållare för innehåll 2"/>
          <p:cNvSpPr>
            <a:spLocks noGrp="1"/>
          </p:cNvSpPr>
          <p:nvPr>
            <p:ph idx="10"/>
          </p:nvPr>
        </p:nvSpPr>
        <p:spPr>
          <a:xfrm>
            <a:off x="6714067" y="0"/>
            <a:ext cx="5477933" cy="6858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8197076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004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791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2172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1281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63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9119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920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167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0933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1"/>
            <a:ext cx="12268473" cy="6939935"/>
          </a:xfrm>
          <a:prstGeom prst="rect">
            <a:avLst/>
          </a:prstGeom>
          <a:solidFill>
            <a:srgbClr val="0897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39907" y="283400"/>
            <a:ext cx="1880827" cy="1569153"/>
          </a:xfrm>
          <a:prstGeom prst="rect">
            <a:avLst/>
          </a:prstGeom>
          <a:effectLst>
            <a:outerShdw blurRad="50800" dist="12700" dir="54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97697" y="347536"/>
            <a:ext cx="1742860" cy="1505016"/>
          </a:xfrm>
          <a:prstGeom prst="rect">
            <a:avLst/>
          </a:prstGeom>
          <a:effectLst>
            <a:outerShdw blurRad="50800" dist="12700" dir="54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Straight Connector 6"/>
          <p:cNvCxnSpPr/>
          <p:nvPr userDrawn="1"/>
        </p:nvCxnSpPr>
        <p:spPr>
          <a:xfrm>
            <a:off x="1013008" y="1434668"/>
            <a:ext cx="6949400" cy="24308"/>
          </a:xfrm>
          <a:prstGeom prst="line">
            <a:avLst/>
          </a:prstGeom>
          <a:ln>
            <a:solidFill>
              <a:schemeClr val="bg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337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6926644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68052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5766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8909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135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1E12-CC10-49C1-8024-642781931FB1}" type="datetimeFigureOut">
              <a:rPr lang="sv-SE" smtClean="0"/>
              <a:t>2021-07-06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EF9EC-098F-4CEF-97A4-A233AFC6125F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719403" y="1772816"/>
            <a:ext cx="10753195" cy="42192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1927457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lutning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1E12-CC10-49C1-8024-642781931FB1}" type="datetimeFigureOut">
              <a:rPr lang="sv-SE" smtClean="0"/>
              <a:t>2021-07-06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EF9EC-098F-4CEF-97A4-A233AFC6125F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3" hasCustomPrompt="1"/>
          </p:nvPr>
        </p:nvSpPr>
        <p:spPr>
          <a:xfrm>
            <a:off x="1957875" y="1440000"/>
            <a:ext cx="8318400" cy="4165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400" baseline="0"/>
            </a:lvl1pPr>
          </a:lstStyle>
          <a:p>
            <a:r>
              <a:rPr lang="sv-SE"/>
              <a:t>Klicka i mitten för att byta bild</a:t>
            </a:r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480022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1E12-CC10-49C1-8024-642781931FB1}" type="datetimeFigureOut">
              <a:rPr lang="sv-SE" smtClean="0"/>
              <a:t>2021-07-06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EF9EC-098F-4CEF-97A4-A233AFC6125F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719403" y="1772816"/>
            <a:ext cx="10753195" cy="42192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630050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3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51640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626389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39409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270749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2114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45.xml"/><Relationship Id="rId39" Type="http://schemas.openxmlformats.org/officeDocument/2006/relationships/theme" Target="../theme/theme5.xml"/><Relationship Id="rId21" Type="http://schemas.openxmlformats.org/officeDocument/2006/relationships/slideLayout" Target="../slideLayouts/slideLayout40.xml"/><Relationship Id="rId34" Type="http://schemas.openxmlformats.org/officeDocument/2006/relationships/slideLayout" Target="../slideLayouts/slideLayout53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44.xml"/><Relationship Id="rId33" Type="http://schemas.openxmlformats.org/officeDocument/2006/relationships/slideLayout" Target="../slideLayouts/slideLayout52.xml"/><Relationship Id="rId38" Type="http://schemas.openxmlformats.org/officeDocument/2006/relationships/slideLayout" Target="../slideLayouts/slideLayout57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43.xml"/><Relationship Id="rId32" Type="http://schemas.openxmlformats.org/officeDocument/2006/relationships/slideLayout" Target="../slideLayouts/slideLayout51.xml"/><Relationship Id="rId37" Type="http://schemas.openxmlformats.org/officeDocument/2006/relationships/slideLayout" Target="../slideLayouts/slideLayout56.xml"/><Relationship Id="rId40" Type="http://schemas.openxmlformats.org/officeDocument/2006/relationships/image" Target="../media/image5.emf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2.xml"/><Relationship Id="rId28" Type="http://schemas.openxmlformats.org/officeDocument/2006/relationships/slideLayout" Target="../slideLayouts/slideLayout47.xml"/><Relationship Id="rId36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31" Type="http://schemas.openxmlformats.org/officeDocument/2006/relationships/slideLayout" Target="../slideLayouts/slideLayout50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Relationship Id="rId27" Type="http://schemas.openxmlformats.org/officeDocument/2006/relationships/slideLayout" Target="../slideLayouts/slideLayout46.xml"/><Relationship Id="rId30" Type="http://schemas.openxmlformats.org/officeDocument/2006/relationships/slideLayout" Target="../slideLayouts/slideLayout49.xml"/><Relationship Id="rId35" Type="http://schemas.openxmlformats.org/officeDocument/2006/relationships/slideLayout" Target="../slideLayouts/slideLayout54.xml"/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/>
          <p:cNvSpPr txBox="1"/>
          <p:nvPr userDrawn="1"/>
        </p:nvSpPr>
        <p:spPr>
          <a:xfrm>
            <a:off x="248861" y="6340934"/>
            <a:ext cx="32847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>
                <a:solidFill>
                  <a:srgbClr val="00AFE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Fackförbundet ST</a:t>
            </a:r>
          </a:p>
        </p:txBody>
      </p:sp>
    </p:spTree>
    <p:extLst>
      <p:ext uri="{BB962C8B-B14F-4D97-AF65-F5344CB8AC3E}">
        <p14:creationId xmlns:p14="http://schemas.microsoft.com/office/powerpoint/2010/main" val="3794500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textruta 4"/>
          <p:cNvSpPr txBox="1"/>
          <p:nvPr userDrawn="1"/>
        </p:nvSpPr>
        <p:spPr>
          <a:xfrm>
            <a:off x="248861" y="6340934"/>
            <a:ext cx="32847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>
                <a:solidFill>
                  <a:srgbClr val="00AFEA"/>
                </a:solidFill>
              </a:rPr>
              <a:t>Fackförbundet ST</a:t>
            </a:r>
          </a:p>
        </p:txBody>
      </p:sp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290" y="5856077"/>
            <a:ext cx="666750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700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AFE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34497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FEA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50000"/>
            <a:lumOff val="50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7EF7C-8D19-49AC-A90F-47B4751A7E8D}" type="datetimeFigureOut">
              <a:rPr lang="sv-SE" smtClean="0"/>
              <a:t>2021-07-06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0C230-DF50-4870-AECB-5BE92486805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091" y="5889945"/>
            <a:ext cx="666750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17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8" r:id="rId2"/>
    <p:sldLayoutId id="2147483669" r:id="rId3"/>
    <p:sldLayoutId id="214748369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091" y="5889945"/>
            <a:ext cx="666750" cy="657225"/>
          </a:xfrm>
          <a:prstGeom prst="rect">
            <a:avLst/>
          </a:prstGeom>
        </p:spPr>
      </p:pic>
      <p:pic>
        <p:nvPicPr>
          <p:cNvPr id="3" name="Bildobjekt 2" descr="En bild som visar svart tavla&#10;&#10;Automatiskt genererad beskrivning">
            <a:extLst>
              <a:ext uri="{FF2B5EF4-FFF2-40B4-BE49-F238E27FC236}">
                <a16:creationId xmlns:a16="http://schemas.microsoft.com/office/drawing/2014/main" id="{E217209D-AE94-4C5B-AE76-EA75EAD67B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9173"/>
            <a:ext cx="12191999" cy="812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245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CFCFCF"/>
            </a:gs>
            <a:gs pos="0">
              <a:srgbClr val="FEFEFE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9"/>
          <p:cNvPicPr>
            <a:picLocks noChangeAspect="1"/>
          </p:cNvPicPr>
          <p:nvPr userDrawn="1"/>
        </p:nvPicPr>
        <p:blipFill>
          <a:blip r:embed="rId40"/>
          <a:stretch>
            <a:fillRect/>
          </a:stretch>
        </p:blipFill>
        <p:spPr>
          <a:xfrm>
            <a:off x="4898427" y="6046293"/>
            <a:ext cx="7445069" cy="1070578"/>
          </a:xfrm>
          <a:prstGeom prst="rect">
            <a:avLst/>
          </a:prstGeom>
          <a:effectLst/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35379" y="189971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sv-SE" altLang="sv-SE" sz="3300" spc="300">
              <a:solidFill>
                <a:srgbClr val="00B0F0"/>
              </a:solidFill>
              <a:latin typeface="HelveticaNeueLT Std Thin"/>
              <a:cs typeface="HelveticaNeueLT Std Thin"/>
            </a:endParaRPr>
          </a:p>
        </p:txBody>
      </p:sp>
    </p:spTree>
    <p:extLst>
      <p:ext uri="{BB962C8B-B14F-4D97-AF65-F5344CB8AC3E}">
        <p14:creationId xmlns:p14="http://schemas.microsoft.com/office/powerpoint/2010/main" val="3931827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  <p:sldLayoutId id="2147483714" r:id="rId19"/>
    <p:sldLayoutId id="2147483715" r:id="rId20"/>
    <p:sldLayoutId id="2147483716" r:id="rId21"/>
    <p:sldLayoutId id="2147483717" r:id="rId22"/>
    <p:sldLayoutId id="2147483718" r:id="rId23"/>
    <p:sldLayoutId id="2147483719" r:id="rId24"/>
    <p:sldLayoutId id="2147483720" r:id="rId25"/>
    <p:sldLayoutId id="2147483721" r:id="rId26"/>
    <p:sldLayoutId id="2147483722" r:id="rId27"/>
    <p:sldLayoutId id="2147483723" r:id="rId28"/>
    <p:sldLayoutId id="2147483724" r:id="rId29"/>
    <p:sldLayoutId id="2147483725" r:id="rId30"/>
    <p:sldLayoutId id="2147483726" r:id="rId31"/>
    <p:sldLayoutId id="2147483727" r:id="rId32"/>
    <p:sldLayoutId id="2147483728" r:id="rId33"/>
    <p:sldLayoutId id="2147483729" r:id="rId34"/>
    <p:sldLayoutId id="2147483730" r:id="rId35"/>
    <p:sldLayoutId id="2147483731" r:id="rId36"/>
    <p:sldLayoutId id="2147483732" r:id="rId37"/>
    <p:sldLayoutId id="2147483733" r:id="rId3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B0E51BD-825F-4179-A524-8ECD7F609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1" y="219870"/>
            <a:ext cx="10515600" cy="1325563"/>
          </a:xfrm>
          <a:ln>
            <a:solidFill>
              <a:schemeClr val="bg1"/>
            </a:solidFill>
          </a:ln>
        </p:spPr>
        <p:txBody>
          <a:bodyPr rtlCol="0">
            <a:normAutofit/>
          </a:bodyPr>
          <a:lstStyle/>
          <a:p>
            <a:pPr>
              <a:defRPr/>
            </a:pPr>
            <a:r>
              <a:rPr lang="SV-SE" sz="2800" dirty="0">
                <a:solidFill>
                  <a:srgbClr val="18185C"/>
                </a:solidFill>
                <a:latin typeface="Santral" pitchFamily="2" charset="0"/>
              </a:rPr>
              <a:t>Kommunikationsaktiviteter</a:t>
            </a:r>
            <a:r>
              <a:rPr lang="sv-SE" sz="2800" b="0" dirty="0">
                <a:solidFill>
                  <a:srgbClr val="18185C"/>
                </a:solidFill>
                <a:latin typeface="Santral" pitchFamily="2" charset="0"/>
              </a:rPr>
              <a:t> </a:t>
            </a:r>
            <a:br>
              <a:rPr lang="sv-SE" sz="2800" b="1" dirty="0">
                <a:solidFill>
                  <a:srgbClr val="18185C"/>
                </a:solidFill>
                <a:latin typeface="Santral" pitchFamily="2" charset="0"/>
              </a:rPr>
            </a:br>
            <a:r>
              <a:rPr lang="sv-SE" sz="2000" b="1" i="1" dirty="0">
                <a:solidFill>
                  <a:srgbClr val="18185C"/>
                </a:solidFill>
                <a:latin typeface="Santral" pitchFamily="2" charset="0"/>
              </a:rPr>
              <a:t>Syns vi – finns vi!</a:t>
            </a:r>
            <a:br>
              <a:rPr lang="sv-SE" sz="2800" b="1" dirty="0">
                <a:latin typeface="Santral" pitchFamily="2" charset="0"/>
              </a:rPr>
            </a:br>
            <a:endParaRPr lang="sv-SE" sz="2800" dirty="0">
              <a:latin typeface="Santral" pitchFamily="2" charset="0"/>
            </a:endParaRPr>
          </a:p>
        </p:txBody>
      </p:sp>
      <p:sp>
        <p:nvSpPr>
          <p:cNvPr id="226307" name="Ellips 3">
            <a:extLst>
              <a:ext uri="{FF2B5EF4-FFF2-40B4-BE49-F238E27FC236}">
                <a16:creationId xmlns:a16="http://schemas.microsoft.com/office/drawing/2014/main" id="{9696FA83-24E2-4AB9-B15B-F1485796D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3238" y="1900239"/>
            <a:ext cx="3509962" cy="3348037"/>
          </a:xfrm>
          <a:prstGeom prst="ellipse">
            <a:avLst/>
          </a:prstGeom>
          <a:noFill/>
          <a:ln w="9525" algn="ctr">
            <a:solidFill>
              <a:srgbClr val="E71A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v-SE" altLang="sv-SE">
              <a:latin typeface="Times New Roman" panose="02020603050405020304" pitchFamily="18" charset="0"/>
            </a:endParaRPr>
          </a:p>
        </p:txBody>
      </p:sp>
      <p:cxnSp>
        <p:nvCxnSpPr>
          <p:cNvPr id="22" name="Rak 21">
            <a:extLst>
              <a:ext uri="{FF2B5EF4-FFF2-40B4-BE49-F238E27FC236}">
                <a16:creationId xmlns:a16="http://schemas.microsoft.com/office/drawing/2014/main" id="{9A8295AF-166D-4A74-AFCB-916E49D380FC}"/>
              </a:ext>
            </a:extLst>
          </p:cNvPr>
          <p:cNvCxnSpPr>
            <a:stCxn id="226307" idx="0"/>
            <a:endCxn id="226307" idx="4"/>
          </p:cNvCxnSpPr>
          <p:nvPr/>
        </p:nvCxnSpPr>
        <p:spPr>
          <a:xfrm>
            <a:off x="6069013" y="1900239"/>
            <a:ext cx="0" cy="3348037"/>
          </a:xfrm>
          <a:prstGeom prst="line">
            <a:avLst/>
          </a:prstGeom>
          <a:ln w="12700">
            <a:solidFill>
              <a:srgbClr val="E71A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22">
            <a:extLst>
              <a:ext uri="{FF2B5EF4-FFF2-40B4-BE49-F238E27FC236}">
                <a16:creationId xmlns:a16="http://schemas.microsoft.com/office/drawing/2014/main" id="{F1465384-C133-4BEB-AB0F-F551FBDE5009}"/>
              </a:ext>
            </a:extLst>
          </p:cNvPr>
          <p:cNvCxnSpPr/>
          <p:nvPr/>
        </p:nvCxnSpPr>
        <p:spPr>
          <a:xfrm>
            <a:off x="4313238" y="3571875"/>
            <a:ext cx="3509962" cy="0"/>
          </a:xfrm>
          <a:prstGeom prst="line">
            <a:avLst/>
          </a:prstGeom>
          <a:ln w="12700">
            <a:solidFill>
              <a:srgbClr val="E71A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23">
            <a:extLst>
              <a:ext uri="{FF2B5EF4-FFF2-40B4-BE49-F238E27FC236}">
                <a16:creationId xmlns:a16="http://schemas.microsoft.com/office/drawing/2014/main" id="{024FFCAF-86AF-4CF3-BE45-D1216E8C8AD2}"/>
              </a:ext>
            </a:extLst>
          </p:cNvPr>
          <p:cNvCxnSpPr/>
          <p:nvPr/>
        </p:nvCxnSpPr>
        <p:spPr>
          <a:xfrm>
            <a:off x="5180014" y="2136776"/>
            <a:ext cx="1781175" cy="2874963"/>
          </a:xfrm>
          <a:prstGeom prst="line">
            <a:avLst/>
          </a:prstGeom>
          <a:ln w="12700">
            <a:solidFill>
              <a:srgbClr val="E71A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k 24">
            <a:extLst>
              <a:ext uri="{FF2B5EF4-FFF2-40B4-BE49-F238E27FC236}">
                <a16:creationId xmlns:a16="http://schemas.microsoft.com/office/drawing/2014/main" id="{EE925BBD-2AEA-45BF-BFC8-1EF342664C7D}"/>
              </a:ext>
            </a:extLst>
          </p:cNvPr>
          <p:cNvCxnSpPr/>
          <p:nvPr/>
        </p:nvCxnSpPr>
        <p:spPr>
          <a:xfrm flipH="1">
            <a:off x="5167314" y="2136776"/>
            <a:ext cx="1793875" cy="2874963"/>
          </a:xfrm>
          <a:prstGeom prst="line">
            <a:avLst/>
          </a:prstGeom>
          <a:ln w="12700">
            <a:solidFill>
              <a:srgbClr val="E71A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25">
            <a:extLst>
              <a:ext uri="{FF2B5EF4-FFF2-40B4-BE49-F238E27FC236}">
                <a16:creationId xmlns:a16="http://schemas.microsoft.com/office/drawing/2014/main" id="{59565D46-B919-454C-9795-0AD10B9847B0}"/>
              </a:ext>
            </a:extLst>
          </p:cNvPr>
          <p:cNvCxnSpPr/>
          <p:nvPr/>
        </p:nvCxnSpPr>
        <p:spPr>
          <a:xfrm>
            <a:off x="4519614" y="2797175"/>
            <a:ext cx="3108325" cy="1549400"/>
          </a:xfrm>
          <a:prstGeom prst="line">
            <a:avLst/>
          </a:prstGeom>
          <a:ln w="12700">
            <a:solidFill>
              <a:srgbClr val="E71A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26">
            <a:extLst>
              <a:ext uri="{FF2B5EF4-FFF2-40B4-BE49-F238E27FC236}">
                <a16:creationId xmlns:a16="http://schemas.microsoft.com/office/drawing/2014/main" id="{8C7C9B4D-2D2A-4756-B24F-C4E4C8FF98E6}"/>
              </a:ext>
            </a:extLst>
          </p:cNvPr>
          <p:cNvCxnSpPr/>
          <p:nvPr/>
        </p:nvCxnSpPr>
        <p:spPr>
          <a:xfrm flipH="1">
            <a:off x="4506914" y="2813258"/>
            <a:ext cx="3121025" cy="1519238"/>
          </a:xfrm>
          <a:prstGeom prst="line">
            <a:avLst/>
          </a:prstGeom>
          <a:ln w="12700">
            <a:solidFill>
              <a:srgbClr val="E71A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ruta 27">
            <a:extLst>
              <a:ext uri="{FF2B5EF4-FFF2-40B4-BE49-F238E27FC236}">
                <a16:creationId xmlns:a16="http://schemas.microsoft.com/office/drawing/2014/main" id="{2B274313-DB5F-475C-A3F8-FFA31D16C5F2}"/>
              </a:ext>
            </a:extLst>
          </p:cNvPr>
          <p:cNvSpPr txBox="1"/>
          <p:nvPr/>
        </p:nvSpPr>
        <p:spPr>
          <a:xfrm>
            <a:off x="6149975" y="2022476"/>
            <a:ext cx="11080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sv-SE" b="1" dirty="0">
                <a:latin typeface="Santral" pitchFamily="2" charset="0"/>
              </a:rPr>
              <a:t>Jan</a:t>
            </a:r>
            <a:r>
              <a:rPr lang="sv-SE" b="1" dirty="0">
                <a:latin typeface="+mj-lt"/>
              </a:rPr>
              <a:t>	</a:t>
            </a: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6FCAA8B4-9F1F-4F63-AB96-E0DC96750B5C}"/>
              </a:ext>
            </a:extLst>
          </p:cNvPr>
          <p:cNvSpPr txBox="1"/>
          <p:nvPr/>
        </p:nvSpPr>
        <p:spPr>
          <a:xfrm>
            <a:off x="6365875" y="2295526"/>
            <a:ext cx="1212850" cy="346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v-SE" sz="825" b="1">
                <a:latin typeface="+mj-lt"/>
              </a:rPr>
              <a:t>                 </a:t>
            </a:r>
            <a:r>
              <a:rPr lang="sv-SE" sz="825">
                <a:latin typeface="+mj-lt"/>
              </a:rPr>
              <a:t>   </a:t>
            </a:r>
          </a:p>
          <a:p>
            <a:pPr>
              <a:defRPr/>
            </a:pPr>
            <a:r>
              <a:rPr lang="sv-SE" sz="825">
                <a:latin typeface="+mj-lt"/>
              </a:rPr>
              <a:t>    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9B10A193-9BCD-49B1-ADF1-C50B4598B3DC}"/>
              </a:ext>
            </a:extLst>
          </p:cNvPr>
          <p:cNvSpPr txBox="1"/>
          <p:nvPr/>
        </p:nvSpPr>
        <p:spPr>
          <a:xfrm>
            <a:off x="4248944" y="4325143"/>
            <a:ext cx="148113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v-SE" sz="825" b="1" dirty="0">
                <a:latin typeface="+mj-lt"/>
              </a:rPr>
              <a:t>                 </a:t>
            </a:r>
            <a:r>
              <a:rPr lang="sv-SE" b="1" dirty="0">
                <a:latin typeface="Santral" pitchFamily="2" charset="0"/>
              </a:rPr>
              <a:t>Aug</a:t>
            </a:r>
            <a:endParaRPr lang="sv-SE" dirty="0">
              <a:latin typeface="Santral" pitchFamily="2" charset="0"/>
            </a:endParaRPr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F3F49357-0E04-4055-BAA1-FC41518DC551}"/>
              </a:ext>
            </a:extLst>
          </p:cNvPr>
          <p:cNvSpPr txBox="1"/>
          <p:nvPr/>
        </p:nvSpPr>
        <p:spPr>
          <a:xfrm>
            <a:off x="6128544" y="3539705"/>
            <a:ext cx="1709738" cy="219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v-SE" sz="825" b="1">
                <a:latin typeface="+mj-lt"/>
              </a:rPr>
              <a:t>                 </a:t>
            </a:r>
            <a:endParaRPr lang="sv-SE" sz="825">
              <a:latin typeface="+mj-lt"/>
            </a:endParaRPr>
          </a:p>
        </p:txBody>
      </p:sp>
      <p:sp>
        <p:nvSpPr>
          <p:cNvPr id="226318" name="textruta 31">
            <a:extLst>
              <a:ext uri="{FF2B5EF4-FFF2-40B4-BE49-F238E27FC236}">
                <a16:creationId xmlns:a16="http://schemas.microsoft.com/office/drawing/2014/main" id="{49C61EEE-2638-4FA6-A3F2-BC2E40145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49" y="4326731"/>
            <a:ext cx="1366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v-SE" altLang="sv-SE" b="1" dirty="0">
                <a:latin typeface="Santral" pitchFamily="2" charset="0"/>
              </a:rPr>
              <a:t>Maj</a:t>
            </a:r>
          </a:p>
        </p:txBody>
      </p:sp>
      <p:sp>
        <p:nvSpPr>
          <p:cNvPr id="226319" name="textruta 32">
            <a:extLst>
              <a:ext uri="{FF2B5EF4-FFF2-40B4-BE49-F238E27FC236}">
                <a16:creationId xmlns:a16="http://schemas.microsoft.com/office/drawing/2014/main" id="{8FB9BC26-6415-4766-889A-038815DF8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4428" y="4675743"/>
            <a:ext cx="5998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v-SE" altLang="sv-SE" b="1" dirty="0">
                <a:latin typeface="Santral" pitchFamily="2" charset="0"/>
              </a:rPr>
              <a:t>Jun</a:t>
            </a:r>
            <a:endParaRPr lang="sv-SE" altLang="sv-SE" dirty="0">
              <a:latin typeface="Santral" pitchFamily="2" charset="0"/>
            </a:endParaRP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4C23537D-FE4F-49A7-85FF-CAFD18435999}"/>
              </a:ext>
            </a:extLst>
          </p:cNvPr>
          <p:cNvSpPr txBox="1"/>
          <p:nvPr/>
        </p:nvSpPr>
        <p:spPr>
          <a:xfrm>
            <a:off x="5019675" y="4695825"/>
            <a:ext cx="882650" cy="496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sv-SE" b="1" dirty="0">
                <a:latin typeface="Santral" pitchFamily="2" charset="0"/>
              </a:rPr>
              <a:t>Jul</a:t>
            </a:r>
            <a:endParaRPr lang="sv-SE" dirty="0">
              <a:latin typeface="Santral" pitchFamily="2" charset="0"/>
            </a:endParaRPr>
          </a:p>
          <a:p>
            <a:pPr algn="r">
              <a:defRPr/>
            </a:pPr>
            <a:endParaRPr lang="sv-SE" sz="825" dirty="0">
              <a:latin typeface="+mj-lt"/>
            </a:endParaRPr>
          </a:p>
        </p:txBody>
      </p:sp>
      <p:sp>
        <p:nvSpPr>
          <p:cNvPr id="36" name="textruta 35">
            <a:extLst>
              <a:ext uri="{FF2B5EF4-FFF2-40B4-BE49-F238E27FC236}">
                <a16:creationId xmlns:a16="http://schemas.microsoft.com/office/drawing/2014/main" id="{E715336F-FF37-4D76-8694-084A6680A55E}"/>
              </a:ext>
            </a:extLst>
          </p:cNvPr>
          <p:cNvSpPr txBox="1"/>
          <p:nvPr/>
        </p:nvSpPr>
        <p:spPr>
          <a:xfrm>
            <a:off x="7143751" y="3087132"/>
            <a:ext cx="17081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v-SE" b="1" dirty="0">
                <a:latin typeface="Santral" pitchFamily="2" charset="0"/>
              </a:rPr>
              <a:t>Mar</a:t>
            </a:r>
          </a:p>
        </p:txBody>
      </p:sp>
      <p:sp>
        <p:nvSpPr>
          <p:cNvPr id="226322" name="textruta 36">
            <a:extLst>
              <a:ext uri="{FF2B5EF4-FFF2-40B4-BE49-F238E27FC236}">
                <a16:creationId xmlns:a16="http://schemas.microsoft.com/office/drawing/2014/main" id="{C602803D-A1AD-4B53-BB74-4BB27B73E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4988" y="3716339"/>
            <a:ext cx="1708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v-SE" altLang="sv-SE" b="1" dirty="0">
                <a:latin typeface="Santral" pitchFamily="2" charset="0"/>
              </a:rPr>
              <a:t>Sep</a:t>
            </a:r>
          </a:p>
        </p:txBody>
      </p:sp>
      <p:sp>
        <p:nvSpPr>
          <p:cNvPr id="226323" name="textruta 38">
            <a:extLst>
              <a:ext uri="{FF2B5EF4-FFF2-40B4-BE49-F238E27FC236}">
                <a16:creationId xmlns:a16="http://schemas.microsoft.com/office/drawing/2014/main" id="{492DBAD3-0343-4743-ABD7-55882A6CC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099421"/>
            <a:ext cx="1709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v-SE" altLang="sv-SE" b="1" dirty="0">
                <a:latin typeface="Santral" pitchFamily="2" charset="0"/>
              </a:rPr>
              <a:t>Okt</a:t>
            </a:r>
            <a:endParaRPr lang="sv-SE" altLang="sv-SE" dirty="0">
              <a:latin typeface="Santral" pitchFamily="2" charset="0"/>
            </a:endParaRPr>
          </a:p>
        </p:txBody>
      </p:sp>
      <p:sp>
        <p:nvSpPr>
          <p:cNvPr id="226324" name="textruta 39">
            <a:extLst>
              <a:ext uri="{FF2B5EF4-FFF2-40B4-BE49-F238E27FC236}">
                <a16:creationId xmlns:a16="http://schemas.microsoft.com/office/drawing/2014/main" id="{3603CC2D-08B3-4B99-A34D-2610CE7D4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2968" y="2416175"/>
            <a:ext cx="1709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v-SE" altLang="sv-SE" b="1" dirty="0">
                <a:latin typeface="Santral" pitchFamily="2" charset="0"/>
              </a:rPr>
              <a:t>Nov</a:t>
            </a:r>
            <a:endParaRPr lang="sv-SE" altLang="sv-SE" dirty="0">
              <a:latin typeface="Santral" pitchFamily="2" charset="0"/>
            </a:endParaRPr>
          </a:p>
        </p:txBody>
      </p:sp>
      <p:sp>
        <p:nvSpPr>
          <p:cNvPr id="42" name="textruta 41">
            <a:extLst>
              <a:ext uri="{FF2B5EF4-FFF2-40B4-BE49-F238E27FC236}">
                <a16:creationId xmlns:a16="http://schemas.microsoft.com/office/drawing/2014/main" id="{869CE83E-8EF9-4F0C-B5B3-2EBC61392C8C}"/>
              </a:ext>
            </a:extLst>
          </p:cNvPr>
          <p:cNvSpPr txBox="1"/>
          <p:nvPr/>
        </p:nvSpPr>
        <p:spPr>
          <a:xfrm>
            <a:off x="5330345" y="2005483"/>
            <a:ext cx="673582" cy="52706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sv-SE" sz="2000" b="1" dirty="0">
                <a:latin typeface="Santral" pitchFamily="2" charset="0"/>
              </a:rPr>
              <a:t>Dec</a:t>
            </a:r>
          </a:p>
          <a:p>
            <a:pPr>
              <a:defRPr/>
            </a:pPr>
            <a:endParaRPr lang="sv-SE" sz="825" dirty="0">
              <a:latin typeface="+mj-lt"/>
            </a:endParaRPr>
          </a:p>
        </p:txBody>
      </p:sp>
      <p:sp>
        <p:nvSpPr>
          <p:cNvPr id="226326" name="Rektangel 2">
            <a:extLst>
              <a:ext uri="{FF2B5EF4-FFF2-40B4-BE49-F238E27FC236}">
                <a16:creationId xmlns:a16="http://schemas.microsoft.com/office/drawing/2014/main" id="{2FCC1DBA-C095-4036-B519-6D5872740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7676" y="2428875"/>
            <a:ext cx="6078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v-SE" altLang="sv-SE" b="1" dirty="0">
                <a:latin typeface="Santral" pitchFamily="2" charset="0"/>
              </a:rPr>
              <a:t>Feb</a:t>
            </a:r>
            <a:endParaRPr lang="sv-SE" altLang="sv-SE" dirty="0">
              <a:latin typeface="Santral" pitchFamily="2" charset="0"/>
            </a:endParaRPr>
          </a:p>
        </p:txBody>
      </p:sp>
      <p:sp>
        <p:nvSpPr>
          <p:cNvPr id="226327" name="Rektangel 3">
            <a:extLst>
              <a:ext uri="{FF2B5EF4-FFF2-40B4-BE49-F238E27FC236}">
                <a16:creationId xmlns:a16="http://schemas.microsoft.com/office/drawing/2014/main" id="{948BD17D-EC79-484E-9D7A-828775049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0598" y="3688319"/>
            <a:ext cx="6190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v-SE" altLang="sv-SE" b="1" dirty="0">
                <a:latin typeface="Santral" pitchFamily="2" charset="0"/>
              </a:rPr>
              <a:t>Apr</a:t>
            </a:r>
            <a:endParaRPr lang="sv-SE" altLang="sv-SE" dirty="0">
              <a:latin typeface="Santral" pitchFamily="2" charset="0"/>
            </a:endParaRPr>
          </a:p>
        </p:txBody>
      </p:sp>
      <p:sp>
        <p:nvSpPr>
          <p:cNvPr id="226328" name="textruta 5">
            <a:extLst>
              <a:ext uri="{FF2B5EF4-FFF2-40B4-BE49-F238E27FC236}">
                <a16:creationId xmlns:a16="http://schemas.microsoft.com/office/drawing/2014/main" id="{60C7D2E1-DEFF-4EEC-BE7D-1BAA3284E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8544" y="867558"/>
            <a:ext cx="21907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v-SE" altLang="sv-SE" dirty="0"/>
              <a:t>___________________________________________________</a:t>
            </a:r>
          </a:p>
        </p:txBody>
      </p:sp>
      <p:sp>
        <p:nvSpPr>
          <p:cNvPr id="226329" name="textruta 58">
            <a:extLst>
              <a:ext uri="{FF2B5EF4-FFF2-40B4-BE49-F238E27FC236}">
                <a16:creationId xmlns:a16="http://schemas.microsoft.com/office/drawing/2014/main" id="{C83309C3-0EF0-4754-8A31-AA2498520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8479" y="1679838"/>
            <a:ext cx="21907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v-SE" altLang="sv-SE" dirty="0"/>
              <a:t>___________________________________________________</a:t>
            </a:r>
          </a:p>
        </p:txBody>
      </p:sp>
      <p:sp>
        <p:nvSpPr>
          <p:cNvPr id="226330" name="textruta 59">
            <a:extLst>
              <a:ext uri="{FF2B5EF4-FFF2-40B4-BE49-F238E27FC236}">
                <a16:creationId xmlns:a16="http://schemas.microsoft.com/office/drawing/2014/main" id="{1A2FA5BF-BD86-4EE6-94E7-2988CC339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1180" y="2543796"/>
            <a:ext cx="21907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v-SE" altLang="sv-SE" dirty="0"/>
              <a:t>___________________________________________________</a:t>
            </a:r>
          </a:p>
        </p:txBody>
      </p:sp>
      <p:sp>
        <p:nvSpPr>
          <p:cNvPr id="226331" name="textruta 60">
            <a:extLst>
              <a:ext uri="{FF2B5EF4-FFF2-40B4-BE49-F238E27FC236}">
                <a16:creationId xmlns:a16="http://schemas.microsoft.com/office/drawing/2014/main" id="{5B036438-16EE-4A06-A695-E5A5F279A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4428" y="5359324"/>
            <a:ext cx="21907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v-SE" altLang="sv-SE" dirty="0"/>
              <a:t>___________________________________________________</a:t>
            </a:r>
          </a:p>
        </p:txBody>
      </p:sp>
      <p:sp>
        <p:nvSpPr>
          <p:cNvPr id="226332" name="textruta 61">
            <a:extLst>
              <a:ext uri="{FF2B5EF4-FFF2-40B4-BE49-F238E27FC236}">
                <a16:creationId xmlns:a16="http://schemas.microsoft.com/office/drawing/2014/main" id="{D5801BC5-C4F9-41C4-87D4-3F4E0F5D5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5299" y="1674813"/>
            <a:ext cx="21907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v-SE" altLang="sv-SE" dirty="0"/>
              <a:t>___________________________________________________</a:t>
            </a:r>
          </a:p>
        </p:txBody>
      </p:sp>
      <p:sp>
        <p:nvSpPr>
          <p:cNvPr id="226333" name="textruta 62">
            <a:extLst>
              <a:ext uri="{FF2B5EF4-FFF2-40B4-BE49-F238E27FC236}">
                <a16:creationId xmlns:a16="http://schemas.microsoft.com/office/drawing/2014/main" id="{F87BCC10-7D3A-449D-BE48-891C9C107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4764" y="867558"/>
            <a:ext cx="21891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v-SE" altLang="sv-SE" dirty="0"/>
              <a:t>___________________________________________________</a:t>
            </a:r>
          </a:p>
        </p:txBody>
      </p:sp>
      <p:sp>
        <p:nvSpPr>
          <p:cNvPr id="226334" name="textruta 63">
            <a:extLst>
              <a:ext uri="{FF2B5EF4-FFF2-40B4-BE49-F238E27FC236}">
                <a16:creationId xmlns:a16="http://schemas.microsoft.com/office/drawing/2014/main" id="{1F38B4E8-6EED-40FB-BC30-C0256FCC9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9895" y="3549829"/>
            <a:ext cx="2189162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v-SE" altLang="sv-SE" dirty="0"/>
              <a:t>___________________________________________________</a:t>
            </a:r>
          </a:p>
        </p:txBody>
      </p:sp>
      <p:sp>
        <p:nvSpPr>
          <p:cNvPr id="226335" name="textruta 65">
            <a:extLst>
              <a:ext uri="{FF2B5EF4-FFF2-40B4-BE49-F238E27FC236}">
                <a16:creationId xmlns:a16="http://schemas.microsoft.com/office/drawing/2014/main" id="{DF68A5D1-A7E1-4B0D-9B74-200A1099B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9781" y="4472779"/>
            <a:ext cx="21907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v-SE" altLang="sv-SE" dirty="0"/>
              <a:t>___________________________________________________</a:t>
            </a:r>
          </a:p>
        </p:txBody>
      </p:sp>
      <p:sp>
        <p:nvSpPr>
          <p:cNvPr id="226336" name="textruta 66">
            <a:extLst>
              <a:ext uri="{FF2B5EF4-FFF2-40B4-BE49-F238E27FC236}">
                <a16:creationId xmlns:a16="http://schemas.microsoft.com/office/drawing/2014/main" id="{096FF3ED-C378-4EA8-8DB1-6D0672B0E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6823" y="5357736"/>
            <a:ext cx="21907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v-SE" altLang="sv-SE" dirty="0"/>
              <a:t>___________________________________________________</a:t>
            </a:r>
          </a:p>
        </p:txBody>
      </p:sp>
      <p:sp>
        <p:nvSpPr>
          <p:cNvPr id="37" name="textruta 59">
            <a:extLst>
              <a:ext uri="{FF2B5EF4-FFF2-40B4-BE49-F238E27FC236}">
                <a16:creationId xmlns:a16="http://schemas.microsoft.com/office/drawing/2014/main" id="{1CD10CFE-614C-40B9-AE87-E9EF2F407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3087" y="3561420"/>
            <a:ext cx="21907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v-SE" altLang="sv-SE" dirty="0"/>
              <a:t>___________________________________________________</a:t>
            </a:r>
          </a:p>
        </p:txBody>
      </p:sp>
      <p:sp>
        <p:nvSpPr>
          <p:cNvPr id="38" name="textruta 59">
            <a:extLst>
              <a:ext uri="{FF2B5EF4-FFF2-40B4-BE49-F238E27FC236}">
                <a16:creationId xmlns:a16="http://schemas.microsoft.com/office/drawing/2014/main" id="{02ED16EF-A620-492E-907D-21EFFF270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4317" y="4502148"/>
            <a:ext cx="21907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v-SE" altLang="sv-SE" dirty="0"/>
              <a:t>___________________________________________________</a:t>
            </a:r>
          </a:p>
        </p:txBody>
      </p:sp>
      <p:sp>
        <p:nvSpPr>
          <p:cNvPr id="39" name="textruta 59">
            <a:extLst>
              <a:ext uri="{FF2B5EF4-FFF2-40B4-BE49-F238E27FC236}">
                <a16:creationId xmlns:a16="http://schemas.microsoft.com/office/drawing/2014/main" id="{B971F58C-2889-42C6-9303-09B034E3D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2598" y="2546837"/>
            <a:ext cx="21907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v-SE" altLang="sv-SE" dirty="0"/>
              <a:t>___________________________________________________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Anpassat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AFEA"/>
      </a:accent1>
      <a:accent2>
        <a:srgbClr val="F34497"/>
      </a:accent2>
      <a:accent3>
        <a:srgbClr val="A5A5A5"/>
      </a:accent3>
      <a:accent4>
        <a:srgbClr val="92D05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yMall" id="{B7D4A28A-8E7A-4C78-9B3F-2B552A86B882}" vid="{E3F38018-1C73-48EC-AA98-7B28A868915A}"/>
    </a:ext>
  </a:extLst>
</a:theme>
</file>

<file path=ppt/theme/theme3.xml><?xml version="1.0" encoding="utf-8"?>
<a:theme xmlns:a="http://schemas.openxmlformats.org/drawingml/2006/main" name="2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yMall" id="{B7D4A28A-8E7A-4C78-9B3F-2B552A86B882}" vid="{C227C1E1-E253-482B-9036-259B3637C6B0}"/>
    </a:ext>
  </a:extLst>
</a:theme>
</file>

<file path=ppt/theme/theme4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yMall" id="{B7D4A28A-8E7A-4C78-9B3F-2B552A86B882}" vid="{2C50AE65-5A5B-4B3F-9DD0-148D2AAA3CB7}"/>
    </a:ext>
  </a:extLst>
</a:theme>
</file>

<file path=ppt/theme/theme5.xml><?xml version="1.0" encoding="utf-8"?>
<a:theme xmlns:a="http://schemas.openxmlformats.org/drawingml/2006/main" name="3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CBDE87F6D309F4EAF26924198419C6C" ma:contentTypeVersion="16" ma:contentTypeDescription="Skapa ett nytt dokument." ma:contentTypeScope="" ma:versionID="876d20f695b9c6d27cdad1d2108c469c">
  <xsd:schema xmlns:xsd="http://www.w3.org/2001/XMLSchema" xmlns:xs="http://www.w3.org/2001/XMLSchema" xmlns:p="http://schemas.microsoft.com/office/2006/metadata/properties" xmlns:ns2="eb067703-1485-441f-a804-906f77d1fd81" xmlns:ns3="51b78bc8-949f-4102-a561-515928579378" targetNamespace="http://schemas.microsoft.com/office/2006/metadata/properties" ma:root="true" ma:fieldsID="87ebd4d4b5fd02ae6e770d4eda6d419b" ns2:_="" ns3:_="">
    <xsd:import namespace="eb067703-1485-441f-a804-906f77d1fd81"/>
    <xsd:import namespace="51b78bc8-949f-4102-a561-5159285793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067703-1485-441f-a804-906f77d1fd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Bildmarkeringar" ma:readOnly="false" ma:fieldId="{5cf76f15-5ced-4ddc-b409-7134ff3c332f}" ma:taxonomyMulti="true" ma:sspId="271e27b3-4a59-4e19-94f9-5f23f6fc4c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b78bc8-949f-4102-a561-51592857937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81fe6956-badd-4d25-a68d-2f265a4151b3}" ma:internalName="TaxCatchAll" ma:showField="CatchAllData" ma:web="51b78bc8-949f-4102-a561-5159285793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1b78bc8-949f-4102-a561-515928579378">
      <UserInfo>
        <DisplayName>Mattias Larsson</DisplayName>
        <AccountId>674</AccountId>
        <AccountType/>
      </UserInfo>
      <UserInfo>
        <DisplayName>Gustaf Rosensköld</DisplayName>
        <AccountId>479</AccountId>
        <AccountType/>
      </UserInfo>
    </SharedWithUsers>
    <TaxCatchAll xmlns="51b78bc8-949f-4102-a561-515928579378" xsi:nil="true"/>
    <lcf76f155ced4ddcb4097134ff3c332f xmlns="eb067703-1485-441f-a804-906f77d1fd8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1D539FA-B4CB-4928-821D-59DC1265FCFD}"/>
</file>

<file path=customXml/itemProps2.xml><?xml version="1.0" encoding="utf-8"?>
<ds:datastoreItem xmlns:ds="http://schemas.openxmlformats.org/officeDocument/2006/customXml" ds:itemID="{4D7F7618-EB7F-4635-B3D0-39FB8ADFDF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823FA4-41DC-4A30-BB83-8027D6CD50C1}">
  <ds:schemaRefs>
    <ds:schemaRef ds:uri="http://schemas.openxmlformats.org/package/2006/metadata/core-properties"/>
    <ds:schemaRef ds:uri="http://www.w3.org/XML/1998/namespace"/>
    <ds:schemaRef ds:uri="eb067703-1485-441f-a804-906f77d1fd81"/>
    <ds:schemaRef ds:uri="http://purl.org/dc/elements/1.1/"/>
    <ds:schemaRef ds:uri="http://schemas.microsoft.com/office/infopath/2007/PartnerControls"/>
    <ds:schemaRef ds:uri="http://purl.org/dc/dcmitype/"/>
    <ds:schemaRef ds:uri="http://purl.org/dc/terms/"/>
    <ds:schemaRef ds:uri="http://schemas.microsoft.com/office/2006/documentManagement/types"/>
    <ds:schemaRef ds:uri="51b78bc8-949f-4102-a561-515928579378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40</Words>
  <Application>Microsoft Office PowerPoint</Application>
  <PresentationFormat>Bredbild</PresentationFormat>
  <Paragraphs>30</Paragraphs>
  <Slides>1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5</vt:i4>
      </vt:variant>
      <vt:variant>
        <vt:lpstr>Bildrubriker</vt:lpstr>
      </vt:variant>
      <vt:variant>
        <vt:i4>1</vt:i4>
      </vt:variant>
    </vt:vector>
  </HeadingPairs>
  <TitlesOfParts>
    <vt:vector size="13" baseType="lpstr">
      <vt:lpstr>Arial</vt:lpstr>
      <vt:lpstr>Calibri</vt:lpstr>
      <vt:lpstr>Calibri Light</vt:lpstr>
      <vt:lpstr>HelveticaNeueLT Std Thin</vt:lpstr>
      <vt:lpstr>Santral</vt:lpstr>
      <vt:lpstr>Times New Roman</vt:lpstr>
      <vt:lpstr>Wingdings</vt:lpstr>
      <vt:lpstr>1_Anpassad formgivning</vt:lpstr>
      <vt:lpstr>Office-tema</vt:lpstr>
      <vt:lpstr>2_Anpassad formgivning</vt:lpstr>
      <vt:lpstr>Anpassad formgivning</vt:lpstr>
      <vt:lpstr>3_Anpassad formgivning</vt:lpstr>
      <vt:lpstr>Kommunikationsaktiviteter  Syns vi – finns vi!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Hej!</dc:title>
  <dc:creator>Sepideh Shahrokhi</dc:creator>
  <cp:lastModifiedBy>Elin Kusmin</cp:lastModifiedBy>
  <cp:revision>18</cp:revision>
  <dcterms:created xsi:type="dcterms:W3CDTF">2020-01-27T12:16:07Z</dcterms:created>
  <dcterms:modified xsi:type="dcterms:W3CDTF">2021-07-06T12:53:07Z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0x0101004CBDE87F6D309F4EAF26924198419C6C</vt:lpwstr>
  </property>
  <property fmtid="{D5CDD505-2E9C-101B-9397-08002B2CF9AE}" pid="3" name="MediaServiceImageTags">
    <vt:lpwstr/>
  </property>
</Properties>
</file>